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9CC5-348E-4838-8237-10A892CA417A}" type="datetimeFigureOut">
              <a:rPr lang="nb-NO" smtClean="0"/>
              <a:t>15.03.2016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9663-9AC3-4635-A349-50B5F9A325A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8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9CC5-348E-4838-8237-10A892CA417A}" type="datetimeFigureOut">
              <a:rPr lang="nb-NO" smtClean="0"/>
              <a:t>15.03.2016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9663-9AC3-4635-A349-50B5F9A325A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1743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9CC5-348E-4838-8237-10A892CA417A}" type="datetimeFigureOut">
              <a:rPr lang="nb-NO" smtClean="0"/>
              <a:t>15.03.2016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9663-9AC3-4635-A349-50B5F9A325A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9CC5-348E-4838-8237-10A892CA417A}" type="datetimeFigureOut">
              <a:rPr lang="nb-NO" smtClean="0"/>
              <a:t>15.03.2016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9663-9AC3-4635-A349-50B5F9A325A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2786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9CC5-348E-4838-8237-10A892CA417A}" type="datetimeFigureOut">
              <a:rPr lang="nb-NO" smtClean="0"/>
              <a:t>15.03.2016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9663-9AC3-4635-A349-50B5F9A325A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251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9CC5-348E-4838-8237-10A892CA417A}" type="datetimeFigureOut">
              <a:rPr lang="nb-NO" smtClean="0"/>
              <a:t>15.03.2016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9663-9AC3-4635-A349-50B5F9A325A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986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9CC5-348E-4838-8237-10A892CA417A}" type="datetimeFigureOut">
              <a:rPr lang="nb-NO" smtClean="0"/>
              <a:t>15.03.2016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9663-9AC3-4635-A349-50B5F9A325A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29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9CC5-348E-4838-8237-10A892CA417A}" type="datetimeFigureOut">
              <a:rPr lang="nb-NO" smtClean="0"/>
              <a:t>15.03.2016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9663-9AC3-4635-A349-50B5F9A325A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2813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9CC5-348E-4838-8237-10A892CA417A}" type="datetimeFigureOut">
              <a:rPr lang="nb-NO" smtClean="0"/>
              <a:t>15.03.2016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9663-9AC3-4635-A349-50B5F9A325A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551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9CC5-348E-4838-8237-10A892CA417A}" type="datetimeFigureOut">
              <a:rPr lang="nb-NO" smtClean="0"/>
              <a:t>15.03.2016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9663-9AC3-4635-A349-50B5F9A325A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250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9CC5-348E-4838-8237-10A892CA417A}" type="datetimeFigureOut">
              <a:rPr lang="nb-NO" smtClean="0"/>
              <a:t>15.03.2016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9663-9AC3-4635-A349-50B5F9A325A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3056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49CC5-348E-4838-8237-10A892CA417A}" type="datetimeFigureOut">
              <a:rPr lang="nb-NO" smtClean="0"/>
              <a:t>15.03.2016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99663-9AC3-4635-A349-50B5F9A325A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327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News from Norway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8768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	Bodø Airport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Falck </a:t>
            </a:r>
            <a:r>
              <a:rPr lang="nb-NO" dirty="0" err="1" smtClean="0"/>
              <a:t>will</a:t>
            </a:r>
            <a:r>
              <a:rPr lang="nb-NO" dirty="0" smtClean="0"/>
              <a:t> have </a:t>
            </a:r>
            <a:r>
              <a:rPr lang="nb-NO" dirty="0" err="1" smtClean="0"/>
              <a:t>the</a:t>
            </a:r>
            <a:r>
              <a:rPr lang="nb-NO" dirty="0" smtClean="0"/>
              <a:t> ARFF Services.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7901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9955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		EASA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Implementation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EASA </a:t>
            </a:r>
            <a:r>
              <a:rPr lang="nb-NO" dirty="0" err="1" smtClean="0"/>
              <a:t>regulation</a:t>
            </a:r>
            <a:r>
              <a:rPr lang="nb-NO" dirty="0" smtClean="0"/>
              <a:t>.</a:t>
            </a:r>
          </a:p>
          <a:p>
            <a:r>
              <a:rPr lang="nb-NO" dirty="0" smtClean="0"/>
              <a:t>All Avinor airports.</a:t>
            </a:r>
          </a:p>
          <a:p>
            <a:r>
              <a:rPr lang="nb-NO" dirty="0" smtClean="0"/>
              <a:t>Avinor has </a:t>
            </a:r>
            <a:r>
              <a:rPr lang="nb-NO" dirty="0" err="1" smtClean="0"/>
              <a:t>work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since</a:t>
            </a:r>
            <a:r>
              <a:rPr lang="nb-NO" dirty="0" smtClean="0"/>
              <a:t> 2012.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56681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</a:t>
            </a:r>
            <a:r>
              <a:rPr lang="nb-NO" dirty="0" err="1" smtClean="0"/>
              <a:t>Certification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The first airports </a:t>
            </a:r>
            <a:r>
              <a:rPr lang="nb-NO" dirty="0" err="1" smtClean="0"/>
              <a:t>will</a:t>
            </a:r>
            <a:r>
              <a:rPr lang="nb-NO" dirty="0" smtClean="0"/>
              <a:t> be </a:t>
            </a:r>
            <a:r>
              <a:rPr lang="nb-NO" dirty="0" err="1" smtClean="0"/>
              <a:t>certified</a:t>
            </a:r>
            <a:r>
              <a:rPr lang="nb-NO" dirty="0" smtClean="0"/>
              <a:t> </a:t>
            </a:r>
            <a:r>
              <a:rPr lang="nb-NO" dirty="0" err="1" smtClean="0"/>
              <a:t>before</a:t>
            </a:r>
            <a:r>
              <a:rPr lang="nb-NO" dirty="0" smtClean="0"/>
              <a:t> summer 2016.</a:t>
            </a:r>
          </a:p>
          <a:p>
            <a:r>
              <a:rPr lang="nb-NO" dirty="0" smtClean="0"/>
              <a:t>Have used CAP (</a:t>
            </a:r>
            <a:r>
              <a:rPr lang="nb-NO" dirty="0" err="1" smtClean="0"/>
              <a:t>Corrective</a:t>
            </a:r>
            <a:r>
              <a:rPr lang="nb-NO" dirty="0" smtClean="0"/>
              <a:t> Action Plan) for parts </a:t>
            </a:r>
            <a:r>
              <a:rPr lang="nb-NO" dirty="0" err="1" smtClean="0"/>
              <a:t>of</a:t>
            </a:r>
            <a:r>
              <a:rPr lang="nb-NO" dirty="0" smtClean="0"/>
              <a:t> ARFF.</a:t>
            </a:r>
          </a:p>
          <a:p>
            <a:r>
              <a:rPr lang="nb-NO" dirty="0" smtClean="0"/>
              <a:t>(</a:t>
            </a:r>
            <a:r>
              <a:rPr lang="nb-NO" dirty="0" err="1" smtClean="0"/>
              <a:t>Cat</a:t>
            </a:r>
            <a:r>
              <a:rPr lang="nb-NO" dirty="0" smtClean="0"/>
              <a:t>. 4 – training for </a:t>
            </a:r>
            <a:r>
              <a:rPr lang="nb-NO" dirty="0" err="1" smtClean="0"/>
              <a:t>physical</a:t>
            </a:r>
            <a:r>
              <a:rPr lang="nb-NO" dirty="0" smtClean="0"/>
              <a:t> </a:t>
            </a:r>
            <a:r>
              <a:rPr lang="nb-NO" dirty="0" err="1" smtClean="0"/>
              <a:t>demands</a:t>
            </a:r>
            <a:r>
              <a:rPr lang="nb-NO" dirty="0" smtClean="0"/>
              <a:t>.)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2797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</a:t>
            </a:r>
            <a:r>
              <a:rPr lang="nb-NO" dirty="0" err="1" smtClean="0"/>
              <a:t>Physical</a:t>
            </a:r>
            <a:r>
              <a:rPr lang="nb-NO" dirty="0" smtClean="0"/>
              <a:t> tests.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Avinor has </a:t>
            </a:r>
            <a:r>
              <a:rPr lang="nb-NO" dirty="0" err="1" smtClean="0"/>
              <a:t>established</a:t>
            </a:r>
            <a:r>
              <a:rPr lang="nb-NO" dirty="0" smtClean="0"/>
              <a:t> 2 </a:t>
            </a:r>
            <a:r>
              <a:rPr lang="nb-NO" dirty="0" err="1" smtClean="0"/>
              <a:t>possible</a:t>
            </a:r>
            <a:r>
              <a:rPr lang="nb-NO" dirty="0" smtClean="0"/>
              <a:t> </a:t>
            </a:r>
            <a:r>
              <a:rPr lang="nb-NO" dirty="0" err="1" smtClean="0"/>
              <a:t>physical</a:t>
            </a:r>
            <a:r>
              <a:rPr lang="nb-NO" dirty="0" smtClean="0"/>
              <a:t> tests.</a:t>
            </a:r>
          </a:p>
          <a:p>
            <a:r>
              <a:rPr lang="nb-NO" dirty="0" smtClean="0"/>
              <a:t>(</a:t>
            </a:r>
            <a:r>
              <a:rPr lang="nb-NO" dirty="0" err="1" smtClean="0"/>
              <a:t>Tredmill</a:t>
            </a:r>
            <a:r>
              <a:rPr lang="nb-NO" dirty="0" smtClean="0"/>
              <a:t> test/ </a:t>
            </a:r>
            <a:r>
              <a:rPr lang="nb-NO" dirty="0" err="1" smtClean="0"/>
              <a:t>working</a:t>
            </a:r>
            <a:r>
              <a:rPr lang="nb-NO" dirty="0" smtClean="0"/>
              <a:t> test.)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2091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	TRA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Avinor has </a:t>
            </a:r>
            <a:r>
              <a:rPr lang="nb-NO" dirty="0" err="1" smtClean="0"/>
              <a:t>made</a:t>
            </a:r>
            <a:r>
              <a:rPr lang="nb-NO" dirty="0" smtClean="0"/>
              <a:t> 3 TRA (+ OSL).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18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Min. ARFF </a:t>
            </a:r>
            <a:r>
              <a:rPr lang="nb-NO" dirty="0" err="1" smtClean="0"/>
              <a:t>personnel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ARFF </a:t>
            </a:r>
            <a:r>
              <a:rPr lang="nb-NO" dirty="0" err="1" smtClean="0"/>
              <a:t>abspøute</a:t>
            </a:r>
            <a:r>
              <a:rPr lang="nb-NO" dirty="0" smtClean="0"/>
              <a:t> minimum:</a:t>
            </a:r>
          </a:p>
          <a:p>
            <a:r>
              <a:rPr lang="nb-NO" dirty="0" smtClean="0"/>
              <a:t>Cat.4 (1+1) </a:t>
            </a:r>
          </a:p>
          <a:p>
            <a:r>
              <a:rPr lang="nb-NO" dirty="0" smtClean="0"/>
              <a:t>Cat.7 (3+1)</a:t>
            </a:r>
          </a:p>
          <a:p>
            <a:r>
              <a:rPr lang="nb-NO" dirty="0" smtClean="0"/>
              <a:t>Cat.9 (3+1) (</a:t>
            </a:r>
            <a:r>
              <a:rPr lang="nb-NO" dirty="0" err="1" smtClean="0"/>
              <a:t>exept</a:t>
            </a:r>
            <a:r>
              <a:rPr lang="nb-NO" dirty="0" smtClean="0"/>
              <a:t> OSL 12).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5750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</a:t>
            </a:r>
            <a:r>
              <a:rPr lang="nb-NO" dirty="0" err="1" smtClean="0"/>
              <a:t>Breathing</a:t>
            </a:r>
            <a:r>
              <a:rPr lang="nb-NO" dirty="0" smtClean="0"/>
              <a:t> </a:t>
            </a:r>
            <a:r>
              <a:rPr lang="nb-NO" dirty="0" err="1" smtClean="0"/>
              <a:t>Apparatus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Still </a:t>
            </a:r>
            <a:r>
              <a:rPr lang="nb-NO" dirty="0" err="1" smtClean="0"/>
              <a:t>discussions</a:t>
            </a:r>
            <a:r>
              <a:rPr lang="nb-NO" dirty="0" smtClean="0"/>
              <a:t>.</a:t>
            </a:r>
          </a:p>
          <a:p>
            <a:r>
              <a:rPr lang="nb-NO" dirty="0" err="1" smtClean="0"/>
              <a:t>Rescue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persons </a:t>
            </a:r>
            <a:r>
              <a:rPr lang="nb-NO" dirty="0" err="1" smtClean="0"/>
              <a:t>who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not </a:t>
            </a:r>
            <a:r>
              <a:rPr lang="nb-NO" dirty="0" err="1" smtClean="0"/>
              <a:t>come</a:t>
            </a:r>
            <a:r>
              <a:rPr lang="nb-NO" dirty="0" smtClean="0"/>
              <a:t> </a:t>
            </a:r>
            <a:r>
              <a:rPr lang="nb-NO" dirty="0" err="1" smtClean="0"/>
              <a:t>out</a:t>
            </a:r>
            <a:r>
              <a:rPr lang="nb-NO" dirty="0" smtClean="0"/>
              <a:t> </a:t>
            </a:r>
            <a:r>
              <a:rPr lang="nb-NO" dirty="0" err="1" smtClean="0"/>
              <a:t>themselves</a:t>
            </a:r>
            <a:r>
              <a:rPr lang="nb-NO" dirty="0" smtClean="0"/>
              <a:t>.</a:t>
            </a:r>
          </a:p>
          <a:p>
            <a:r>
              <a:rPr lang="nb-NO" dirty="0" smtClean="0"/>
              <a:t>Avinor </a:t>
            </a:r>
            <a:r>
              <a:rPr lang="nb-NO" dirty="0" err="1" smtClean="0"/>
              <a:t>wants</a:t>
            </a:r>
            <a:r>
              <a:rPr lang="nb-NO" dirty="0" smtClean="0"/>
              <a:t> to do BA </a:t>
            </a:r>
            <a:r>
              <a:rPr lang="nb-NO" dirty="0" err="1" smtClean="0"/>
              <a:t>work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3 persons.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26570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	</a:t>
            </a:r>
            <a:r>
              <a:rPr lang="nb-NO" dirty="0" err="1" smtClean="0"/>
              <a:t>Response</a:t>
            </a:r>
            <a:r>
              <a:rPr lang="nb-NO" dirty="0" smtClean="0"/>
              <a:t> time.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Will still </a:t>
            </a:r>
            <a:r>
              <a:rPr lang="nb-NO" dirty="0" err="1" smtClean="0"/>
              <a:t>try</a:t>
            </a:r>
            <a:r>
              <a:rPr lang="nb-NO" dirty="0" smtClean="0"/>
              <a:t> to </a:t>
            </a:r>
            <a:r>
              <a:rPr lang="nb-NO" dirty="0" err="1" smtClean="0"/>
              <a:t>reach</a:t>
            </a:r>
            <a:r>
              <a:rPr lang="nb-NO" dirty="0" smtClean="0"/>
              <a:t> 120 sec. + 60 sec.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18429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</a:t>
            </a:r>
            <a:r>
              <a:rPr lang="nb-NO" dirty="0" err="1" smtClean="0"/>
              <a:t>Response</a:t>
            </a:r>
            <a:r>
              <a:rPr lang="nb-NO" dirty="0" smtClean="0"/>
              <a:t> time </a:t>
            </a:r>
            <a:r>
              <a:rPr lang="nb-NO" dirty="0" err="1" smtClean="0"/>
              <a:t>exercises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Will </a:t>
            </a:r>
            <a:r>
              <a:rPr lang="nb-NO" dirty="0" err="1" smtClean="0"/>
              <a:t>continue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12 </a:t>
            </a:r>
            <a:r>
              <a:rPr lang="nb-NO" dirty="0" err="1" smtClean="0"/>
              <a:t>exercises</a:t>
            </a:r>
            <a:r>
              <a:rPr lang="nb-NO" dirty="0" smtClean="0"/>
              <a:t> per </a:t>
            </a:r>
            <a:r>
              <a:rPr lang="nb-NO" dirty="0" err="1" smtClean="0"/>
              <a:t>year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6866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147</Words>
  <Application>Microsoft Office PowerPoint</Application>
  <PresentationFormat>Widescreen</PresentationFormat>
  <Paragraphs>29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News from Norway</vt:lpstr>
      <vt:lpstr>     EASA</vt:lpstr>
      <vt:lpstr>   Certification.</vt:lpstr>
      <vt:lpstr>   Physical tests.</vt:lpstr>
      <vt:lpstr>    TRA</vt:lpstr>
      <vt:lpstr>   Min. ARFF personnel.</vt:lpstr>
      <vt:lpstr>  Breathing Apparatus</vt:lpstr>
      <vt:lpstr>    Response time.</vt:lpstr>
      <vt:lpstr>   Response time exercises</vt:lpstr>
      <vt:lpstr>    Bodø Airport</vt:lpstr>
      <vt:lpstr>PowerPoint-presentasjon</vt:lpstr>
    </vt:vector>
  </TitlesOfParts>
  <Company>Avinor 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 from Norway</dc:title>
  <dc:creator>Hansen, Ole Jakob</dc:creator>
  <cp:lastModifiedBy>Hansen, Ole Jakob</cp:lastModifiedBy>
  <cp:revision>2</cp:revision>
  <dcterms:created xsi:type="dcterms:W3CDTF">2016-03-15T07:22:33Z</dcterms:created>
  <dcterms:modified xsi:type="dcterms:W3CDTF">2016-03-15T07:26:58Z</dcterms:modified>
</cp:coreProperties>
</file>